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3"/>
    <p:sldId id="257" r:id="rId4"/>
    <p:sldId id="258" r:id="rId5"/>
    <p:sldId id="259" r:id="rId6"/>
    <p:sldId id="260" r:id="rId7"/>
    <p:sldId id="26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81" r:id="rId25"/>
    <p:sldId id="277" r:id="rId26"/>
    <p:sldId id="279" r:id="rId27"/>
    <p:sldId id="28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635"/>
            <a:ext cx="12292965" cy="69430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9700" y="0"/>
            <a:ext cx="12052300" cy="66763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365" cy="1691005"/>
          </a:xfrm>
        </p:spPr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691005"/>
            <a:ext cx="12192635" cy="51669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635" cy="1691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800" y="635"/>
            <a:ext cx="1214056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305" y="635"/>
            <a:ext cx="1216469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5080" y="-635"/>
            <a:ext cx="1219644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70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480" y="635"/>
            <a:ext cx="1216152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-635"/>
            <a:ext cx="1231328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-635"/>
            <a:ext cx="1219136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4615" y="-635"/>
            <a:ext cx="12096750" cy="69856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80" y="584200"/>
            <a:ext cx="5831840" cy="125857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-635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635" y="635"/>
            <a:ext cx="1219263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5" y="635"/>
            <a:ext cx="12191365" cy="700786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-635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-122555"/>
            <a:ext cx="12286615" cy="69799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5" y="0"/>
            <a:ext cx="1219136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22225" y="0"/>
            <a:ext cx="1221359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3335" y="0"/>
            <a:ext cx="1220533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525" y="635"/>
            <a:ext cx="1218311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4445" y="0"/>
            <a:ext cx="1219644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8255" y="0"/>
            <a:ext cx="1220025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-635"/>
            <a:ext cx="12191365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Widescreen</PresentationFormat>
  <Paragraphs>0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Nivetha S</cp:lastModifiedBy>
  <cp:revision>2</cp:revision>
  <dcterms:created xsi:type="dcterms:W3CDTF">2024-12-04T13:04:00Z</dcterms:created>
  <dcterms:modified xsi:type="dcterms:W3CDTF">2024-12-04T15:15:16Z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65537E49300846C7A5E37A93DA609B23_13</vt:lpwstr>
  </property>
  <property fmtid="{D5CDD505-2E9C-101B-9397-08002B2CF9AE}" pid="3" name="KSOProductBuildVer">
    <vt:lpwstr>1033-12.2.0.18911</vt:lpwstr>
  </property>
</Properties>
</file>